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Amatic SC"/>
      <p:regular r:id="rId18"/>
      <p:bold r:id="rId19"/>
    </p:embeddedFont>
    <p:embeddedFont>
      <p:font typeface="Montserrat"/>
      <p:regular r:id="rId20"/>
      <p:bold r:id="rId21"/>
      <p:italic r:id="rId22"/>
      <p:boldItalic r:id="rId23"/>
    </p:embeddedFont>
    <p:embeddedFont>
      <p:font typeface="Source Code Pr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SourceCodePro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SourceCodePro-italic.fntdata"/><Relationship Id="rId25" Type="http://schemas.openxmlformats.org/officeDocument/2006/relationships/font" Target="fonts/SourceCodePro-bold.fntdata"/><Relationship Id="rId27" Type="http://schemas.openxmlformats.org/officeDocument/2006/relationships/font" Target="fonts/SourceCode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AmaticSC-bold.fntdata"/><Relationship Id="rId18" Type="http://schemas.openxmlformats.org/officeDocument/2006/relationships/font" Target="fonts/AmaticS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00f01a9ca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00f01a9ca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00f01a9ca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00f01a9ca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0f01a9ca3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00f01a9ca3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0038270f33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0038270f33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0038270f33_0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0038270f33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003827107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003827107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03827107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003827107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00fe9d800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00fe9d800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00fe9d800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00fe9d800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00fe9d800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00fe9d800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00f01a9ca3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00f01a9ca3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09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</a:t>
            </a:r>
            <a:r>
              <a:rPr lang="no"/>
              <a:t>jemmesidekurs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Byggeklosser</a:t>
            </a:r>
            <a:endParaRPr/>
          </a:p>
        </p:txBody>
      </p:sp>
      <p:sp>
        <p:nvSpPr>
          <p:cNvPr id="58" name="Google Shape;58;p13"/>
          <p:cNvSpPr txBox="1"/>
          <p:nvPr>
            <p:ph type="ctrTitle"/>
          </p:nvPr>
        </p:nvSpPr>
        <p:spPr>
          <a:xfrm>
            <a:off x="311700" y="1864525"/>
            <a:ext cx="86730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no" sz="4700"/>
              <a:t>Del 2</a:t>
            </a:r>
            <a:endParaRPr sz="47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lister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Elementene skrives på samme måte som tagger, med start-element og slutt-element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Så ett element blir </a:t>
            </a: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&lt;li&gt;html&lt;/li&gt;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og deretter fortsetter du på samme måte med de andre 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&lt;li&gt;bold&lt;/li&gt; og &lt;li&gt;p&lt;/li&gt;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lister</a:t>
            </a:r>
            <a:endParaRPr/>
          </a:p>
        </p:txBody>
      </p:sp>
      <p:sp>
        <p:nvSpPr>
          <p:cNvPr id="120" name="Google Shape;120;p2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Til slutt blir koden seende ut på denne måten: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&lt;ol&gt;&lt;li&gt;html&lt;/li&gt;&lt;li&gt;bold&lt;/li&gt;&lt;li&gt;p&lt;/li&gt;&lt;/ol&gt;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Uordnede lister lages etter samme prinsipp: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&lt;ul&gt;&lt;li&gt;title&lt;/li&gt;&lt;li&gt;ul&lt;/li&gt;&lt;li&gt;ol&lt;/li&gt;&lt;/ul&gt;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lister</a:t>
            </a:r>
            <a:endParaRPr/>
          </a:p>
        </p:txBody>
      </p:sp>
      <p:sp>
        <p:nvSpPr>
          <p:cNvPr id="126" name="Google Shape;126;p2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&lt;ol&gt;&lt;li&gt;html&lt;/li&gt;&lt;li&gt;bold&lt;/li&gt;&lt;li&gt;p&lt;/li&gt;&lt;/ol&gt;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&lt;ul&gt;&lt;li&gt;title&lt;/li&gt;&lt;li&gt;ul&lt;/li&gt;&lt;li&gt;ol&lt;/li&gt;&lt;/ul&gt;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Dette ser egentlig ganske </a:t>
            </a: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uoversiktlig</a:t>
            </a: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ut, så neste gang blir det å se på hvordan vi kan bruke en litt mer sofistikert tekstbehandler som er </a:t>
            </a: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spesielt</a:t>
            </a: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egnet til koding!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en hemmelighet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Kom nærmere, jeg skal fortelle deg en hemmelighet! Som jeg sa i første del av kurset så er taggene byggeklossene i en nettside og det er mange av dem! Så det ser komplisert ut og vanskelig å huske.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Her kommer </a:t>
            </a: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hemmeligheten</a:t>
            </a: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: Du trenger ikke huske dem!</a:t>
            </a:r>
            <a:endParaRPr sz="3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en</a:t>
            </a:r>
            <a:r>
              <a:rPr lang="no"/>
              <a:t> hemmelighet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86675" y="12393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Det du trenger er en </a:t>
            </a: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grunnleggende</a:t>
            </a: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forståelse av hvordan de fungerer. Det har du allerede begynt å få! Du husker sikkert bold-taggen fra første del?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Her er den igjen: “&lt;b&gt;Hei verden!&lt;/b&gt;”</a:t>
            </a:r>
            <a:endParaRPr sz="1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byggeklosser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215275" y="1217950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“&lt;b&gt;Hei verden!&lt;/b&gt;” blir til </a:t>
            </a:r>
            <a:r>
              <a:rPr b="1" lang="no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Hei verden!</a:t>
            </a: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på nettsiden din. Andre eksempler på tagger er paragraf &lt;p&gt;&lt;/p&gt;, tittel &lt;title&gt;&lt;/title&gt; og liste-taggene &lt;ul&gt;&lt;/ul&gt; og &lt;ol&gt;&lt;/ol&gt;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Begynner det å bli mye? Ikke noe problem! Senere skal jeg tipse deg om nettsteder du kan bruke for å finne de taggene du trenger!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paragraf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Paragraf-taggen fungerer ganske likt som bold-taggen, du setter taggen rundt tekst du ønsker skal være i en egen paragraf: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&lt;p&gt;Første paragraf&lt;/p&gt;&lt;p&gt;Andre paragraf&lt;/p&gt;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Skriv dette i dokumentet fra del 1 om du vil sjekke hvordan det blir! (Eller se neste side)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paragraf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228675"/>
            <a:ext cx="7971600" cy="71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Her ser du paragrafene omtrent som det ser ut i en nettleser: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975" y="1591577"/>
            <a:ext cx="4669899" cy="305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lister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Liste-taggene fungerer litt annerledes. Det finnes flere forskjellige lister, de to enkleste er: Ordnede og uordnede lister!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Den ordnede er med tall.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Den uordnede med punkter.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Sånn skal det se ut i nettleseren: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3525" y="2638700"/>
            <a:ext cx="3662951" cy="244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lister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Listene er bygd opp av tagger og elementer(items på engelsk).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Den ordnede listen inneholder tre elementer: “html”, “bold” og “p”. De skal vi sette inn i en ordnet liste: &lt;ol&gt;</a:t>
            </a:r>
            <a:r>
              <a:rPr lang="no" sz="230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elementene skal her!</a:t>
            </a: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&lt;/ol&gt;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lister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37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Elementene</a:t>
            </a:r>
            <a:r>
              <a:rPr lang="no" sz="37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skal inn mellom start-taggen og slutt-taggen i lista: &lt;ol&gt;</a:t>
            </a:r>
            <a:r>
              <a:rPr lang="no" sz="370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elementene skal her!</a:t>
            </a:r>
            <a:r>
              <a:rPr lang="no" sz="37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&lt;/ol&gt;</a:t>
            </a:r>
            <a:endParaRPr sz="37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7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37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Elementer heter list items på engelsk og forkortes li.</a:t>
            </a:r>
            <a:endParaRPr sz="37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655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